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B809F-D62C-40E9-BD90-EF862552C94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04A9D-2D38-462F-A1F0-52098E6E3B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743200"/>
            <a:ext cx="64770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Guess the Christmas Song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December 10, 2010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Picture 3" descr="hol_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32865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#9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133600"/>
            <a:ext cx="3440324" cy="348982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Christmas Carol #10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2209800"/>
            <a:ext cx="3831140" cy="374785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#11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003" y="2209800"/>
            <a:ext cx="3641533" cy="374785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Christmas Carol #13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972128" y="445563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003" y="2288787"/>
            <a:ext cx="3641533" cy="358987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#14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972128" y="445563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7594" y="2288787"/>
            <a:ext cx="3442350" cy="358987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Christmas Carol #15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972128" y="445563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7594" y="2338137"/>
            <a:ext cx="3442350" cy="349117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#16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972128" y="445563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059" y="2338137"/>
            <a:ext cx="3417419" cy="349117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Christmas Carol #17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972128" y="445563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059" y="2351118"/>
            <a:ext cx="3417419" cy="346521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#18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972128" y="445563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059" y="2362723"/>
            <a:ext cx="3417419" cy="344200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Christmas Carol #19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972128" y="445563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280" y="2362723"/>
            <a:ext cx="3276977" cy="34420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1026" name="Picture 2" descr="C:\Users\SHAUNA~1\AppData\Local\Temp\VMwareDnD\84aca520\Screen shot 2010-12-03 at 2.59.19 P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133600"/>
            <a:ext cx="3224939" cy="3318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#20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972128" y="445563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280" y="2410375"/>
            <a:ext cx="3276977" cy="334670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#21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972128" y="445563"/>
            <a:ext cx="1828800" cy="984840"/>
          </a:xfrm>
          <a:prstGeom prst="rect">
            <a:avLst/>
          </a:prstGeom>
        </p:spPr>
      </p:pic>
      <p:pic>
        <p:nvPicPr>
          <p:cNvPr id="6" name="Picture 5" descr="Screen shot 2010-12-08 at 7.16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280" y="2445237"/>
            <a:ext cx="3276977" cy="327697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Christmas Carol #2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1026" name="Picture 2" descr="C:\Users\SHAUNA~1\AppData\Local\Temp\VMwareDnD\84aca520\Screen shot 2010-12-03 at 2.59.19 PM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67000" y="2057400"/>
            <a:ext cx="3839326" cy="3839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#3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1026" name="Picture 2" descr="C:\Users\SHAUNA~1\AppData\Local\Temp\VMwareDnD\84aca520\Screen shot 2010-12-03 at 2.59.19 PM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67000" y="2057400"/>
            <a:ext cx="3839326" cy="3839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Christmas Carol #4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1026" name="Picture 2" descr="C:\Users\SHAUNA~1\AppData\Local\Temp\VMwareDnD\84aca520\Screen shot 2010-12-03 at 2.59.19 PM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94038" y="2057400"/>
            <a:ext cx="3785250" cy="3839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#5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1026" name="Picture 2" descr="C:\Users\SHAUNA~1\AppData\Local\Temp\VMwareDnD\84aca520\Screen shot 2010-12-03 at 2.59.19 PM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94038" y="2084438"/>
            <a:ext cx="3785250" cy="378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Christmas Carol #6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1026" name="Picture 2" descr="C:\Users\SHAUNA~1\AppData\Local\Temp\VMwareDnD\84aca520\Screen shot 2010-12-03 at 2.59.19 PM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20508" y="2084438"/>
            <a:ext cx="3732309" cy="378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 #7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1026" name="Picture 2" descr="C:\Users\SHAUNA~1\AppData\Local\Temp\VMwareDnD\84aca520\Screen shot 2010-12-03 at 2.59.19 PM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20508" y="2110908"/>
            <a:ext cx="3732309" cy="3732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Christmas Carol #8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hol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23615">
            <a:off x="6781800" y="381000"/>
            <a:ext cx="1828800" cy="984840"/>
          </a:xfrm>
          <a:prstGeom prst="rect">
            <a:avLst/>
          </a:prstGeom>
        </p:spPr>
      </p:pic>
      <p:pic>
        <p:nvPicPr>
          <p:cNvPr id="1026" name="Picture 2" descr="C:\Users\SHAUNA~1\AppData\Local\Temp\VMwareDnD\84aca520\Screen shot 2010-12-03 at 2.59.19 PM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20508" y="2110908"/>
            <a:ext cx="3732309" cy="3732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88</Words>
  <Application>Microsoft Office PowerPoint</Application>
  <PresentationFormat>On-screen Show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Guess the Christmas Song</vt:lpstr>
      <vt:lpstr>Christmas Carol #1</vt:lpstr>
      <vt:lpstr>Christmas Carol #2</vt:lpstr>
      <vt:lpstr>Christmas Carol #3</vt:lpstr>
      <vt:lpstr>Christmas Carol #4</vt:lpstr>
      <vt:lpstr>Christmas Carol #5</vt:lpstr>
      <vt:lpstr>Christmas Carol #6</vt:lpstr>
      <vt:lpstr>Christmas Carol #7</vt:lpstr>
      <vt:lpstr>Christmas Carol #8</vt:lpstr>
      <vt:lpstr>Christmas Carol #9</vt:lpstr>
      <vt:lpstr>Christmas Carol #10 </vt:lpstr>
      <vt:lpstr>Christmas Carol #11 </vt:lpstr>
      <vt:lpstr>Christmas Carol #13 </vt:lpstr>
      <vt:lpstr>Christmas Carol #14 </vt:lpstr>
      <vt:lpstr>Christmas Carol #15 </vt:lpstr>
      <vt:lpstr>Christmas Carol #16 </vt:lpstr>
      <vt:lpstr>Christmas Carol #17 </vt:lpstr>
      <vt:lpstr>Christmas Carol #18 </vt:lpstr>
      <vt:lpstr>Christmas Carol #19 </vt:lpstr>
      <vt:lpstr>Christmas Carol #20 </vt:lpstr>
      <vt:lpstr>Christmas Carol #21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the Christmas Song</dc:title>
  <dc:creator>Windows User</dc:creator>
  <cp:lastModifiedBy>Windows User</cp:lastModifiedBy>
  <cp:revision>5</cp:revision>
  <dcterms:created xsi:type="dcterms:W3CDTF">2010-12-09T02:51:46Z</dcterms:created>
  <dcterms:modified xsi:type="dcterms:W3CDTF">2010-12-09T03:26:01Z</dcterms:modified>
</cp:coreProperties>
</file>